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Playfair Display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8B857B3-18D3-4BE2-85E7-A68917EE02AC}">
  <a:tblStyle styleId="{68B857B3-18D3-4BE2-85E7-A68917EE0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.fntdata"/><Relationship Id="rId20" Type="http://schemas.openxmlformats.org/officeDocument/2006/relationships/slide" Target="slides/slide14.xml"/><Relationship Id="rId42" Type="http://schemas.openxmlformats.org/officeDocument/2006/relationships/font" Target="fonts/PlayfairDisplay-boldItalic.fntdata"/><Relationship Id="rId41" Type="http://schemas.openxmlformats.org/officeDocument/2006/relationships/font" Target="fonts/PlayfairDisplay-italic.fntdata"/><Relationship Id="rId22" Type="http://schemas.openxmlformats.org/officeDocument/2006/relationships/slide" Target="slides/slide16.xml"/><Relationship Id="rId44" Type="http://schemas.openxmlformats.org/officeDocument/2006/relationships/font" Target="fonts/Montserrat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Oswald-bold.fntdata"/><Relationship Id="rId25" Type="http://schemas.openxmlformats.org/officeDocument/2006/relationships/slide" Target="slides/slide19.xml"/><Relationship Id="rId47" Type="http://schemas.openxmlformats.org/officeDocument/2006/relationships/font" Target="fonts/Oswal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PlayfairDisplay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81c2f4f57_1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81c2f4f57_1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81c2f4f57_1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81c2f4f57_1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8130902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8130902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81309021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81309021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92eba9e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792eba9e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92eba9e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92eba9e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1309021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81309021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8092d65d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8092d65d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8092d65de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8092d65de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81c2f4f57_1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81c2f4f57_1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730bba9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730bba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8092d65d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8092d65d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8092d65de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8092d65d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8092d65de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8092d65de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8092d65d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8092d65d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092d65de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092d65de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8092d65de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8092d65de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riana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792eba9e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792eba9e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792eba9e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792eba9e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792eba9e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792eba9e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792eba9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792eba9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7f1c479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7f1c479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1c2f4f57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1c2f4f57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81c2f4f57_1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81c2f4f57_1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81c2f4f57_1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81c2f4f57_1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1c2f4f57_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1c2f4f57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81c2f4f57_1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81c2f4f57_1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gif"/><Relationship Id="rId4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Sprint #3 Presentation</a:t>
            </a:r>
            <a:endParaRPr sz="62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11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800"/>
              <a:t>  Topikos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Do you like news notifications on your phone?. Number of responses: 54 responses."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How often do you search for or read the news?. Number of responses: 54 responses."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story points planned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users to reset password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users to log out of the app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users to see articles as marks on the map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articles web scraping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story points achieved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users to reset passwords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users to log out of the app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web scraping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Architecture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325" y="1146800"/>
            <a:ext cx="3042951" cy="35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9DAF8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Demo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Opening the Demo using Expo</a:t>
            </a:r>
            <a:endParaRPr>
              <a:highlight>
                <a:srgbClr val="C9DAF8"/>
              </a:highlight>
            </a:endParaRPr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300" y="1117850"/>
            <a:ext cx="194634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3460375" y="1829500"/>
            <a:ext cx="55095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USE THIS EMULATOR TO ACCESS THE APP: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3596250" y="3063125"/>
            <a:ext cx="486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Click "Open project using Expo"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Expo will open and display the Localr App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000" y="989475"/>
            <a:ext cx="2349600" cy="41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User Sign Up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67" name="Google Shape;167;p29"/>
          <p:cNvSpPr/>
          <p:nvPr/>
        </p:nvSpPr>
        <p:spPr>
          <a:xfrm rot="5400000">
            <a:off x="2711800" y="2400175"/>
            <a:ext cx="238200" cy="1395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/>
        </p:nvSpPr>
        <p:spPr>
          <a:xfrm>
            <a:off x="218275" y="2621425"/>
            <a:ext cx="3138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User enters an email address.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5905950" y="2874375"/>
            <a:ext cx="3415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2. User inputs a password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0" name="Google Shape;170;p29"/>
          <p:cNvSpPr/>
          <p:nvPr/>
        </p:nvSpPr>
        <p:spPr>
          <a:xfrm flipH="1">
            <a:off x="2303500" y="4031575"/>
            <a:ext cx="1395600" cy="129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/>
        </p:nvSpPr>
        <p:spPr>
          <a:xfrm>
            <a:off x="73200" y="3892525"/>
            <a:ext cx="2349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. User clicks on "Sign Up"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5202300" y="2978872"/>
            <a:ext cx="87463" cy="238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Arial"/>
              </a:rPr>
              <a:t>1</a:t>
            </a:r>
          </a:p>
        </p:txBody>
      </p:sp>
      <p:sp>
        <p:nvSpPr>
          <p:cNvPr id="173" name="Google Shape;173;p29"/>
          <p:cNvSpPr/>
          <p:nvPr/>
        </p:nvSpPr>
        <p:spPr>
          <a:xfrm>
            <a:off x="4963875" y="3345173"/>
            <a:ext cx="157052" cy="2381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Arial"/>
              </a:rPr>
              <a:t>2</a:t>
            </a:r>
          </a:p>
        </p:txBody>
      </p:sp>
      <p:sp>
        <p:nvSpPr>
          <p:cNvPr id="174" name="Google Shape;174;p29"/>
          <p:cNvSpPr/>
          <p:nvPr/>
        </p:nvSpPr>
        <p:spPr>
          <a:xfrm flipH="1" rot="-5400000">
            <a:off x="6094725" y="2661975"/>
            <a:ext cx="238200" cy="1395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4022458" y="3973675"/>
            <a:ext cx="157051" cy="24478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Arial"/>
              </a:rPr>
              <a:t>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User Log In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135900" y="1589050"/>
            <a:ext cx="3711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rabicPeriod"/>
            </a:pPr>
            <a:r>
              <a:rPr b="1"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enters the email address they signed up with.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418175" y="2399250"/>
            <a:ext cx="3000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User enters their password.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491550" y="3356625"/>
            <a:ext cx="3000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2. User taps on "Log In" button.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575" y="846025"/>
            <a:ext cx="21578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User Forgot Password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135900" y="1589050"/>
            <a:ext cx="3711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rabicPeriod"/>
            </a:pPr>
            <a:r>
              <a:rPr b="1"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has the option to click "Forgot Password" if they have forgotten it.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rabicPeriod"/>
            </a:pPr>
            <a:r>
              <a:rPr b="1"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will then be redirected to a Forgot Password screen where they can input their email.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rabicPeriod"/>
            </a:pPr>
            <a:r>
              <a:rPr b="1"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can then resend password by clicking "Send Code"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418175" y="2399250"/>
            <a:ext cx="3000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600" y="1170125"/>
            <a:ext cx="2225283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283" y="1170125"/>
            <a:ext cx="22252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6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Documentation - Sprint #3 Updates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Requirements Document (BRD)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Corrected Opportunities and Threats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Management Plan (MP) - </a:t>
            </a:r>
            <a:r>
              <a:rPr lang="en">
                <a:highlight>
                  <a:schemeClr val="dk1"/>
                </a:highlight>
              </a:rPr>
              <a:t>NO UPDATE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Product Requirements Document (PRD) -</a:t>
            </a:r>
            <a:r>
              <a:rPr lang="en">
                <a:highlight>
                  <a:schemeClr val="dk1"/>
                </a:highlight>
              </a:rPr>
              <a:t> NO UPDATE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Architecture &amp; Design (ADD) - </a:t>
            </a:r>
            <a:r>
              <a:rPr lang="en">
                <a:highlight>
                  <a:schemeClr val="dk1"/>
                </a:highlight>
              </a:rPr>
              <a:t>NO UPDATE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User Log In (Incorrect Log In Credentials)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135900" y="1589050"/>
            <a:ext cx="42339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rabicPeriod"/>
            </a:pPr>
            <a:r>
              <a:rPr b="1"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If user enters the wrong email/password. They will be prompted with an error message.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AutoNum type="arabicPeriod"/>
            </a:pPr>
            <a:r>
              <a:rPr b="1"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can click on "Ok" button to sign in again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00" y="1170125"/>
            <a:ext cx="225784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453" y="1180912"/>
            <a:ext cx="2202423" cy="39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Accessing the Maps Feature (Full Screen Map)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0" y="1355050"/>
            <a:ext cx="24351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User should be able to tap on the "peeking" map (area highlighted) to access the full screen map feature.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4331200" y="1228075"/>
            <a:ext cx="794400" cy="3821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Accessing the Maps Feature (Moving Around) 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470450" y="1463600"/>
            <a:ext cx="349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In order to look around the maps, the user can scroll through the map by dragging.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550" y="1170125"/>
            <a:ext cx="22252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Accessing the Menu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311700" y="1463550"/>
            <a:ext cx="349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User can access the Menu bar by swiping slowly from the left-most edge of the screen towards the middle of the screen.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b="1"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User can close the Menu bar by swiping slowly from the middle of the screen towards the left edge of the screen.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800" y="1170125"/>
            <a:ext cx="22252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Accessing the Filters Page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271975" y="1066375"/>
            <a:ext cx="3540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From the Menu bar, users can tap on the "Filter" button 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3544875" y="4400650"/>
            <a:ext cx="5640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 startAt="2"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User will then be redirected to the Filters page, where they can uncheck/check all the filters they have set for articles.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500" y="1568825"/>
            <a:ext cx="1939852" cy="3448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/>
          <p:nvPr/>
        </p:nvSpPr>
        <p:spPr>
          <a:xfrm rot="5400000">
            <a:off x="1843925" y="1503000"/>
            <a:ext cx="489000" cy="2137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974" y="1317225"/>
            <a:ext cx="1645299" cy="29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User Manual: Logging Out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311700" y="1463550"/>
            <a:ext cx="349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Users can click Profile to log out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Users can then click "Log Out" to be redirected to the Log In Screen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125" y="971500"/>
            <a:ext cx="22252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Burndown Chart</a:t>
            </a:r>
            <a:endParaRPr>
              <a:highlight>
                <a:srgbClr val="C9DAF8"/>
              </a:highlight>
            </a:endParaRPr>
          </a:p>
        </p:txBody>
      </p:sp>
      <p:pic>
        <p:nvPicPr>
          <p:cNvPr id="245" name="Google Shape;245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350" y="1106075"/>
            <a:ext cx="61873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Sprint Goals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11700" y="10751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Deploy Machine Learning Model (1st iteration)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Finish login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Set up proof of concept article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Display Articles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Finish user location settings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Sprint Retrospective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 on collecting training data through </a:t>
            </a:r>
            <a:r>
              <a:rPr lang="en"/>
              <a:t>web scraping.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track of our progress from the trello board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S.W.O.T. Analysis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2" name="Google Shape;72;p15"/>
          <p:cNvGraphicFramePr/>
          <p:nvPr/>
        </p:nvGraphicFramePr>
        <p:xfrm>
          <a:off x="883750" y="123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{68B857B3-18D3-4BE2-85E7-A68917EE02AC}</a:tableStyleId>
              </a:tblPr>
              <a:tblGrid>
                <a:gridCol w="3619500"/>
                <a:gridCol w="3619500"/>
              </a:tblGrid>
              <a:tr h="40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</a:t>
                      </a: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Strengths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 </a:t>
                      </a: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Weaknesses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Maven Pro"/>
                        <a:buChar char="-"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Machine Learning Experience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 Two members of our team have previous experience with Machine Learning</a:t>
                      </a:r>
                      <a:endParaRPr sz="1300">
                        <a:solidFill>
                          <a:schemeClr val="dk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Maven Pro"/>
                        <a:buChar char="-"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Resources Available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 We have knowledge of easily accessible and available resources for building our app</a:t>
                      </a:r>
                      <a:endParaRPr sz="1300">
                        <a:solidFill>
                          <a:schemeClr val="dk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Maven Pro"/>
                        <a:buChar char="-"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Individual Skill Sets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- Each of us have knowledge and skills in different programming languages and software, which could hinder us since we each will need time to learn new skills</a:t>
                      </a:r>
                      <a:endParaRPr sz="1300">
                        <a:solidFill>
                          <a:schemeClr val="dk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Font typeface="Maven Pro"/>
                        <a:buChar char="-"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Availability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-difficult for team members to work on the project due to busy or conflicting class schedules, which could lead to us not making significant progres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 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9DAF8"/>
                </a:highlight>
              </a:rPr>
              <a:t>S.W.O.T. Analysis - continued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952500" y="14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{68B857B3-18D3-4BE2-85E7-A68917EE02AC}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</a:t>
                      </a: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Opportunities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                    </a:t>
                      </a:r>
                      <a:r>
                        <a:rPr b="1"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Threats</a:t>
                      </a:r>
                      <a:endParaRPr b="1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Times New Roman"/>
                        <a:buChar char="-"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Mobile app market growth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 With more people owning smartphones, this will accelerate the growth of the mobile app market.</a:t>
                      </a:r>
                      <a:endParaRPr sz="1300">
                        <a:solidFill>
                          <a:schemeClr val="dk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Times New Roman"/>
                        <a:buChar char="-"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Increasing use of apps as a news source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- In almost all countries, there has been a jump in the use of news apps, especially among younger generations.</a:t>
                      </a:r>
                      <a:endParaRPr sz="15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Maven Pro"/>
                        <a:buChar char="-"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Alternative Local News Apps and Websites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- KTLA 5 News App and Website, News Break App, SmartNews App</a:t>
                      </a:r>
                      <a:endParaRPr sz="1300">
                        <a:solidFill>
                          <a:schemeClr val="dk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Maven Pro"/>
                        <a:buChar char="-"/>
                      </a:pPr>
                      <a:r>
                        <a:rPr b="1"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Social Media - 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many people continue to get their news from social media apps, which may leave our app not being used frequentl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On a scale of 1 to 5 how satisfied are you with your method of news consumption?. Number of responses: 54 responses."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050"/>
            <a:ext cx="914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On a scale of 1 to 5 how much do you care about national news?. Number of responses: 54 responses."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900"/>
            <a:ext cx="914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On a scale of 1 to 5 how much do you care about global news?. Number of responses: 54 responses."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475"/>
            <a:ext cx="914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On a scale of 1 to 5 how much do you care about local news?. Number of responses: 54 responses."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0" y="225475"/>
            <a:ext cx="914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What's your preferred method of receiving news: a website or an app?. Number of responses: 54 responses."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